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74" autoAdjust="0"/>
  </p:normalViewPr>
  <p:slideViewPr>
    <p:cSldViewPr>
      <p:cViewPr varScale="1">
        <p:scale>
          <a:sx n="44" d="100"/>
          <a:sy n="44" d="100"/>
        </p:scale>
        <p:origin x="-96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4D7AA4-4F50-4893-8FFA-45EC6E336961}" type="datetimeFigureOut">
              <a:rPr lang="ru-RU" smtClean="0"/>
              <a:pPr/>
              <a:t>18.02.2017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2DBDDED-5B72-46B7-AE63-9DED54C30E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1NJ-5FoVhDc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857224" y="1643050"/>
            <a:ext cx="3471659" cy="4257686"/>
          </a:xfrm>
        </p:spPr>
      </p:pic>
      <p:pic>
        <p:nvPicPr>
          <p:cNvPr id="15" name="Содержимое 14" descr="1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643050"/>
            <a:ext cx="3206847" cy="425768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новогодней открытки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шестидесятых годах изображались зимние пейзажи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космическая тематика: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Дед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Мороз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не ехал на тройке, а летел на самолете или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космической ракете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372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254" y="2000240"/>
            <a:ext cx="4284308" cy="3000396"/>
          </a:xfrm>
          <a:prstGeom prst="rect">
            <a:avLst/>
          </a:prstGeom>
        </p:spPr>
      </p:pic>
      <p:pic>
        <p:nvPicPr>
          <p:cNvPr id="4" name="Рисунок 3" descr="img_14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3424850"/>
            <a:ext cx="4150178" cy="288101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рубеже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60-х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70-х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годов на открытках появляется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чудо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научно-технического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прогресса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–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телевизор и уже с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его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</a:rPr>
              <a:t>голубого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экрана в дома советских граждан приходит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Дед Мороз.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14112115483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214554"/>
            <a:ext cx="3929090" cy="26676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29124" y="2214554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 середине 70-х он уже приезжает на электропоезде.</a:t>
            </a:r>
          </a:p>
        </p:txBody>
      </p:sp>
      <p:pic>
        <p:nvPicPr>
          <p:cNvPr id="5" name="Рисунок 4" descr="ng-08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9990" y="3500438"/>
            <a:ext cx="4280121" cy="30098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</a:t>
            </a:r>
            <a:br>
              <a:rPr lang="ru-RU" sz="2400" dirty="0"/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В 80-ые годы рисованную открытку вытесняет 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err="1" smtClean="0">
                <a:solidFill>
                  <a:schemeClr val="accent6">
                    <a:lumMod val="50000"/>
                  </a:schemeClr>
                </a:solidFill>
              </a:rPr>
              <a:t>фотооткрытка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. На большинстве открыток того времени 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–натюрморты с еловыми лапами, блестящими шарами, 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серпантином и горящими свечками, зимние пейзажи.</a:t>
            </a:r>
            <a:b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27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5opr7t-d0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571745"/>
            <a:ext cx="4282664" cy="2643206"/>
          </a:xfrm>
        </p:spPr>
      </p:pic>
      <p:pic>
        <p:nvPicPr>
          <p:cNvPr id="6" name="Содержимое 5" descr="33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29124" y="3286124"/>
            <a:ext cx="4354057" cy="300039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21 век –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век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информационных технологий, сейчас за нас всё делают машины, и повсюду окружает электроника. Электронные и рукописные письма стоят пока на одной ступени, но исходя из социологических опросов, электронные возьмут верх. Так какая же</a:t>
            </a:r>
            <a:r>
              <a:rPr sz="240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будет новогодняя открытка будущего</a:t>
            </a:r>
            <a:r>
              <a:rPr sz="240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2285992"/>
            <a:ext cx="4719659" cy="28108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5143512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Никакая умная техника не заменит рождественские или новогодние открытки, исписанные искренними поздравлениями. Надеюсь что мы сохраним привычку посылать друг другу </a:t>
            </a:r>
            <a:r>
              <a:rPr lang="ru-RU" sz="24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поздравительные </a:t>
            </a:r>
            <a:r>
              <a:rPr lang="ru-RU" sz="24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6">
                    <a:lumMod val="50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открытки!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571480"/>
            <a:ext cx="4024993" cy="57150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85728"/>
            <a:ext cx="3757610" cy="607223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Новый Год и «Рождество Христово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» - семейные праздники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, которые объединяют близких, родных людей. </a:t>
            </a:r>
          </a:p>
          <a:p>
            <a:pPr algn="just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Поздравить дорогих и близких людей вот уже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более двухсот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лет нам помогает открытка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.  </a:t>
            </a:r>
          </a:p>
          <a:p>
            <a:pPr algn="just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А новогодняя открытка способна передать каждому, кто ее получает, чудесное ощущение сказки, чуда и волшебства.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txBody>
          <a:bodyPr>
            <a:normAutofit/>
          </a:bodyPr>
          <a:lstStyle/>
          <a:p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Откуда же пошла традиция дарить открытки</a:t>
            </a:r>
            <a:r>
              <a:rPr lang="en-US" sz="27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 Какова ее история</a:t>
            </a:r>
            <a:r>
              <a:rPr sz="2700" smtClean="0">
                <a:solidFill>
                  <a:schemeClr val="accent6">
                    <a:lumMod val="50000"/>
                  </a:schemeClr>
                </a:solidFill>
              </a:rPr>
              <a:t>?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И какое будущее </a:t>
            </a:r>
            <a:r>
              <a:rPr sz="270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ее ждет</a:t>
            </a:r>
            <a:r>
              <a:rPr sz="270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r>
              <a:rPr lang="en-US" sz="2400" dirty="0"/>
              <a:t/>
            </a:r>
            <a:br>
              <a:rPr lang="en-US" sz="2400" dirty="0"/>
            </a:br>
            <a:endParaRPr lang="ru-RU" sz="2400" dirty="0"/>
          </a:p>
        </p:txBody>
      </p:sp>
      <p:pic>
        <p:nvPicPr>
          <p:cNvPr id="11" name="Содержимое 10" descr="IMG_20170105_1646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773036"/>
            <a:ext cx="2999508" cy="4228665"/>
          </a:xfrm>
        </p:spPr>
      </p:pic>
      <p:pic>
        <p:nvPicPr>
          <p:cNvPr id="13" name="Содержимое 12" descr="vT2FunBD4B7E_145843_X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40083" y="1785926"/>
            <a:ext cx="2710739" cy="431007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2145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Самая старинная известная в мире открытка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датируется 1843 годом. Произведена она в Англии.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Первоначально на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открытках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чаще всего изображались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Иисус Христос в яслях или летящий ангел со звездой в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руках.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116544418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2214376"/>
            <a:ext cx="3269124" cy="3881623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6314" y="2714620"/>
            <a:ext cx="3593809" cy="247650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Во второй половине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XIX века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поздравительные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открытки появились и в России.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Их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украшали засушенными цветами, бисером, блестками которые выглядели как настоящий снег. </a:t>
            </a:r>
          </a:p>
        </p:txBody>
      </p:sp>
      <p:pic>
        <p:nvPicPr>
          <p:cNvPr id="6" name="Рисунок 5" descr="istoriya-novogodney-otkryitk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214554"/>
            <a:ext cx="4714908" cy="2991261"/>
          </a:xfrm>
          <a:prstGeom prst="rect">
            <a:avLst/>
          </a:prstGeom>
        </p:spPr>
      </p:pic>
      <p:pic>
        <p:nvPicPr>
          <p:cNvPr id="7" name="Рисунок 6" descr="istoriya-novogodney-otkryitk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3786190"/>
            <a:ext cx="4286280" cy="28458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После октября 1917 года кончилась светская жизнь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новогодней открытки. С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грохотом революции Рождество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попало в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немилость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Вскоре выпуск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новогодних открыток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был прекращен.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начале 40-ых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годов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ХХ века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советское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правительство вернуло новогодний праздник советскому 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народу. До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начала Великой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Отечественной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войны на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советских новогодних открытках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изображали, в основном, кремлевские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звезды и куранты</a:t>
            </a:r>
            <a:r>
              <a:rPr lang="ru-RU" sz="24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2121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857628"/>
            <a:ext cx="1857388" cy="2722400"/>
          </a:xfrm>
          <a:prstGeom prst="rect">
            <a:avLst/>
          </a:prstGeom>
        </p:spPr>
      </p:pic>
      <p:pic>
        <p:nvPicPr>
          <p:cNvPr id="4" name="Рисунок 3" descr="i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4000504"/>
            <a:ext cx="2000264" cy="2500330"/>
          </a:xfrm>
          <a:prstGeom prst="rect">
            <a:avLst/>
          </a:prstGeom>
        </p:spPr>
      </p:pic>
      <p:pic>
        <p:nvPicPr>
          <p:cNvPr id="5" name="Рисунок 4" descr="sovetskie-otkrytki-novogodnie-kreml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4071942"/>
            <a:ext cx="3231489" cy="231758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8575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Во время Великой Отечественной войны открытки стала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средством поддержать бойцов, поэтому появились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открытки 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с надписями «Новогодний привет героическим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защитникам Родины!» и другими. Те, кто ждали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окончания войны в тылу, получали открытки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</a:rPr>
              <a:t>«Новогодний привет с </a:t>
            </a:r>
            <a:r>
              <a:rPr lang="ru-RU" sz="2700" dirty="0" smtClean="0">
                <a:solidFill>
                  <a:schemeClr val="accent6">
                    <a:lumMod val="50000"/>
                  </a:schemeClr>
                </a:solidFill>
              </a:rPr>
              <a:t>фронта!»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0_124170_e9094f63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143248"/>
            <a:ext cx="4716749" cy="3143272"/>
          </a:xfrm>
          <a:prstGeom prst="rect">
            <a:avLst/>
          </a:prstGeom>
        </p:spPr>
      </p:pic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799824">
            <a:off x="5845471" y="3557880"/>
            <a:ext cx="2933700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4114800" cy="5697559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После войны по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стране пошли </a:t>
            </a:r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гулять сначала фотокопии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с открыток</a:t>
            </a:r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, привезенных из разгромленной Германии, а </a:t>
            </a:r>
          </a:p>
          <a:p>
            <a:pPr algn="just"/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затем и открытки собственного производства, сделанные </a:t>
            </a:r>
          </a:p>
          <a:p>
            <a:pPr algn="just"/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путем фотомонтажа, местами дорисованные и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раскрашенные.</a:t>
            </a:r>
          </a:p>
          <a:p>
            <a:pPr algn="just"/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На первых советских новогодних открытках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изображались </a:t>
            </a:r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счастливые мамы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с ребятишками </a:t>
            </a:r>
            <a:r>
              <a:rPr lang="ru-RU" sz="4200" b="1" dirty="0">
                <a:solidFill>
                  <a:schemeClr val="accent6">
                    <a:lumMod val="50000"/>
                  </a:schemeClr>
                </a:solidFill>
              </a:rPr>
              <a:t>и башни </a:t>
            </a:r>
            <a:r>
              <a:rPr lang="ru-RU" sz="4200" b="1" dirty="0" smtClean="0">
                <a:solidFill>
                  <a:schemeClr val="accent6">
                    <a:lumMod val="50000"/>
                  </a:schemeClr>
                </a:solidFill>
              </a:rPr>
              <a:t>Кремля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endParaRPr lang="ru-RU" sz="2400" dirty="0"/>
          </a:p>
          <a:p>
            <a:endParaRPr lang="ru-RU" dirty="0"/>
          </a:p>
        </p:txBody>
      </p:sp>
      <p:pic>
        <p:nvPicPr>
          <p:cNvPr id="6" name="Рисунок 5" descr="ng-03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214290"/>
            <a:ext cx="3303083" cy="4714884"/>
          </a:xfrm>
          <a:prstGeom prst="rect">
            <a:avLst/>
          </a:prstGeom>
        </p:spPr>
      </p:pic>
      <p:pic>
        <p:nvPicPr>
          <p:cNvPr id="7" name="Рисунок 6" descr="0206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143248"/>
            <a:ext cx="2326931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4186238" cy="591187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М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ассовое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производство поздравительных открыток в </a:t>
            </a:r>
          </a:p>
          <a:p>
            <a:pPr algn="just"/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Советском Союзе было налажено в 1953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году. Ассортимент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быстро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расширялся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: возвращались открытки со сказочными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сюжетами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, появлялись открытки с самолетами,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поездами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, новостройками, изображениями других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 достижений прогресса </a:t>
            </a:r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и результатов труда, неизменным </a:t>
            </a:r>
          </a:p>
          <a:p>
            <a:pPr algn="just"/>
            <a:r>
              <a:rPr lang="ru-RU" sz="2600" b="1" dirty="0">
                <a:solidFill>
                  <a:schemeClr val="accent6">
                    <a:lumMod val="50000"/>
                  </a:schemeClr>
                </a:solidFill>
              </a:rPr>
              <a:t>спросом пользовались открытки с животными и </a:t>
            </a: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</a:rPr>
              <a:t>пейзажами.</a:t>
            </a:r>
            <a:endParaRPr lang="ru-RU" sz="26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endParaRPr lang="ru-RU" sz="2400" dirty="0"/>
          </a:p>
        </p:txBody>
      </p:sp>
      <p:pic>
        <p:nvPicPr>
          <p:cNvPr id="6" name="Рисунок 5" descr="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357166"/>
            <a:ext cx="2214578" cy="3071834"/>
          </a:xfrm>
          <a:prstGeom prst="rect">
            <a:avLst/>
          </a:prstGeom>
        </p:spPr>
      </p:pic>
      <p:pic>
        <p:nvPicPr>
          <p:cNvPr id="7" name="Рисунок 6" descr="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643050"/>
            <a:ext cx="1896111" cy="2857520"/>
          </a:xfrm>
          <a:prstGeom prst="rect">
            <a:avLst/>
          </a:prstGeo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786190"/>
            <a:ext cx="2000264" cy="28108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223</TotalTime>
  <Words>313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История новогодней открытки</vt:lpstr>
      <vt:lpstr>Слайд 2</vt:lpstr>
      <vt:lpstr>Откуда же пошла традиция дарить открытки? Какова ее история? И какое будущее  ее ждет? </vt:lpstr>
      <vt:lpstr>Самая старинная известная в мире открытка  датируется 1843 годом. Произведена она в Англии.  Первоначально на открытках чаще всего изображались  Иисус Христос в яслях или летящий ангел со звездой в  руках. </vt:lpstr>
      <vt:lpstr>Во второй половине XIX века поздравительные  открытки появились и в России. Их украшали засушенными цветами, бисером, блестками которые выглядели как настоящий снег. </vt:lpstr>
      <vt:lpstr>После октября 1917 года кончилась светская жизнь новогодней открытки. С грохотом революции Рождество  попало в немилость. Вскоре выпуск новогодних открыток был прекращен. В начале 40-ых годов ХХ века советское  правительство вернуло новогодний праздник советскому  народу. До начала Великой Отечественной войны на советских новогодних открытках изображали, в основном, кремлевские звезды и куранты.     </vt:lpstr>
      <vt:lpstr>Во время Великой Отечественной войны открытки стала  средством поддержать бойцов, поэтому появились открытки с надписями «Новогодний привет героическим  защитникам Родины!» и другими. Те, кто ждали  окончания войны в тылу, получали открытки  «Новогодний привет с фронта!» </vt:lpstr>
      <vt:lpstr>Слайд 8</vt:lpstr>
      <vt:lpstr>Слайд 9</vt:lpstr>
      <vt:lpstr>В шестидесятых годах изображались зимние пейзажи и космическая тематика: Дед Мороз не ехал на тройке, а летел на самолете или космической ракете </vt:lpstr>
      <vt:lpstr>На рубеже 60-х и 70-х годов на открытках появляется  чудо научно-технического прогресса – телевизор и уже с его голубого экрана в дома советских граждан приходит Дед Мороз.</vt:lpstr>
      <vt:lpstr> - В 80-ые годы рисованную открытку вытесняет  фотооткрытка. На большинстве открыток того времени  –натюрморты с еловыми лапами, блестящими шарами,  серпантином и горящими свечками, зимние пейзажи. </vt:lpstr>
      <vt:lpstr>21 век – век информационных технологий, сейчас за нас всё делают машины, и повсюду окружает электроника. Электронные и рукописные письма стоят пока на одной ступени, но исходя из социологических опросов, электронные возьмут верх. Так какая же будет новогодняя открытка будущего?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Учебная фирма</cp:lastModifiedBy>
  <cp:revision>31</cp:revision>
  <dcterms:created xsi:type="dcterms:W3CDTF">2017-02-13T18:08:45Z</dcterms:created>
  <dcterms:modified xsi:type="dcterms:W3CDTF">2017-02-18T08:37:13Z</dcterms:modified>
</cp:coreProperties>
</file>